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2" r:id="rId3"/>
    <p:sldId id="356" r:id="rId4"/>
    <p:sldId id="348" r:id="rId5"/>
    <p:sldId id="357" r:id="rId6"/>
    <p:sldId id="355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C058F-40E2-488F-A547-1129A33B18C1}" v="35" dt="2023-11-12T21:53:3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691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BPendashev21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5732"/>
            <a:ext cx="12191998" cy="1323440"/>
          </a:xfrm>
        </p:spPr>
        <p:txBody>
          <a:bodyPr/>
          <a:lstStyle/>
          <a:p>
            <a:r>
              <a:rPr lang="en-US" spc="600" dirty="0" smtClean="0"/>
              <a:t>Team</a:t>
            </a:r>
            <a:endParaRPr lang="en-US" spc="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err="1" smtClean="0"/>
              <a:t>CoDDERS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27906"/>
            <a:ext cx="10515601" cy="13255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  <a:p>
            <a:r>
              <a:rPr lang="en-US" dirty="0"/>
              <a:t>The project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  <a:p>
            <a:r>
              <a:rPr lang="en-US" dirty="0"/>
              <a:t>Project goals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03.</a:t>
            </a:r>
          </a:p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79C-6AB0-2C8D-40A3-8F59BF9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E298-A5C0-FB13-D027-60ABCE8D2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+mj-ea"/>
              </a:rPr>
              <a:t>To create an interactable periotic table based on C++</a:t>
            </a:r>
          </a:p>
        </p:txBody>
      </p:sp>
    </p:spTree>
    <p:extLst>
      <p:ext uri="{BB962C8B-B14F-4D97-AF65-F5344CB8AC3E}">
        <p14:creationId xmlns:p14="http://schemas.microsoft.com/office/powerpoint/2010/main" val="23344229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700810"/>
            <a:ext cx="2664914" cy="509671"/>
          </a:xfrm>
        </p:spPr>
        <p:txBody>
          <a:bodyPr/>
          <a:lstStyle/>
          <a:p>
            <a:pPr algn="ctr"/>
            <a:r>
              <a:rPr lang="en-US" dirty="0"/>
              <a:t>Goal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9282" y="2755590"/>
            <a:ext cx="1227775" cy="523316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70" y="3429000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66507" y="3429000"/>
            <a:ext cx="3453324" cy="9291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  <a:cs typeface="+mn-cs"/>
              </a:rPr>
              <a:t>Come up with an idea and distribute the tasks evenly between the team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68287-2DD0-D3D7-EA33-5F5EC974EB5A}"/>
              </a:ext>
            </a:extLst>
          </p:cNvPr>
          <p:cNvSpPr txBox="1"/>
          <p:nvPr/>
        </p:nvSpPr>
        <p:spPr>
          <a:xfrm>
            <a:off x="835370" y="3429000"/>
            <a:ext cx="266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Form and create a team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02C7-3E4D-21D8-98A4-129AB6ACA21F}"/>
              </a:ext>
            </a:extLst>
          </p:cNvPr>
          <p:cNvSpPr txBox="1"/>
          <p:nvPr/>
        </p:nvSpPr>
        <p:spPr>
          <a:xfrm>
            <a:off x="9296029" y="2817193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Goal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BF4FC-BB7F-3D37-9ABB-2488909462E5}"/>
              </a:ext>
            </a:extLst>
          </p:cNvPr>
          <p:cNvSpPr txBox="1"/>
          <p:nvPr/>
        </p:nvSpPr>
        <p:spPr>
          <a:xfrm>
            <a:off x="8410854" y="3428999"/>
            <a:ext cx="294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+mj-lt"/>
              </a:rPr>
              <a:t>Complete and finish the project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F2B1-B58B-44B7-8A70-B801A296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786B-13D2-E118-2978-A252221937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65692" y="2084934"/>
            <a:ext cx="1905350" cy="509671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Emma Georgieva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BD217-13AA-85EF-C6BC-077BBF578B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65692" y="3867531"/>
            <a:ext cx="2080454" cy="622574"/>
          </a:xfrm>
        </p:spPr>
        <p:txBody>
          <a:bodyPr/>
          <a:lstStyle/>
          <a:p>
            <a:pPr algn="ctr"/>
            <a:r>
              <a:rPr lang="en-US" u="sng" dirty="0" err="1">
                <a:solidFill>
                  <a:schemeClr val="bg1"/>
                </a:solidFill>
              </a:rPr>
              <a:t>Kristiyan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Kostadinov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68726-417F-B9CD-1156-2BAA1ED6B5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165692" y="2899826"/>
            <a:ext cx="1982464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iome (Заглавия)"/>
              </a:rPr>
              <a:t> Scrum </a:t>
            </a:r>
            <a:r>
              <a:rPr lang="en-US" dirty="0">
                <a:latin typeface="Biome (Заглавия)"/>
              </a:rPr>
              <a:t>Trainer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FE16D-3647-2191-140E-86DDE35972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857645" y="4746212"/>
            <a:ext cx="2696547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 Backend </a:t>
            </a:r>
            <a:r>
              <a:rPr lang="en-US" dirty="0">
                <a:latin typeface="+mj-lt"/>
              </a:rPr>
              <a:t>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EECF-6545-FB04-CA77-0D3CF4295435}"/>
              </a:ext>
            </a:extLst>
          </p:cNvPr>
          <p:cNvSpPr txBox="1"/>
          <p:nvPr/>
        </p:nvSpPr>
        <p:spPr>
          <a:xfrm>
            <a:off x="6639080" y="1985826"/>
            <a:ext cx="201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accent2"/>
                </a:solidFill>
                <a:latin typeface="+mj-lt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Valentin Pendashev</a:t>
            </a:r>
            <a:endParaRPr lang="en-US" sz="2000" spc="300" dirty="0">
              <a:solidFill>
                <a:schemeClr val="accent2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D7B4-86A8-9E8C-62B9-BBCF50410F06}"/>
              </a:ext>
            </a:extLst>
          </p:cNvPr>
          <p:cNvSpPr txBox="1"/>
          <p:nvPr/>
        </p:nvSpPr>
        <p:spPr>
          <a:xfrm>
            <a:off x="7062875" y="28998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Designer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5923-64A2-3E01-EE25-7947352F4BA8}"/>
              </a:ext>
            </a:extLst>
          </p:cNvPr>
          <p:cNvSpPr txBox="1"/>
          <p:nvPr/>
        </p:nvSpPr>
        <p:spPr>
          <a:xfrm>
            <a:off x="6774240" y="3768273"/>
            <a:ext cx="1882942" cy="72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spc="3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Sergey </a:t>
            </a:r>
            <a:r>
              <a:rPr lang="en-US" sz="2000" u="sng" spc="300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Toptunov</a:t>
            </a:r>
            <a:endParaRPr lang="en-US" sz="2000" u="sng" spc="3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450EF-F0B9-8392-557E-290F8710BCB2}"/>
              </a:ext>
            </a:extLst>
          </p:cNvPr>
          <p:cNvSpPr txBox="1"/>
          <p:nvPr/>
        </p:nvSpPr>
        <p:spPr>
          <a:xfrm>
            <a:off x="6774240" y="469566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191127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E1CE-614A-DF66-122D-172FF781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F771-835A-52C7-082F-55DDC1E37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3DF0C-A710-EB83-7C45-79323D31EC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GitHub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4EF93-C3D1-E1B7-918E-E4F0EBCCC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92290" y="1516139"/>
            <a:ext cx="2587137" cy="1721355"/>
          </a:xfrm>
        </p:spPr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Code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C44D-F9D4-4510-C9DD-C2AE9BC10554}"/>
              </a:ext>
            </a:extLst>
          </p:cNvPr>
          <p:cNvSpPr txBox="1"/>
          <p:nvPr/>
        </p:nvSpPr>
        <p:spPr>
          <a:xfrm>
            <a:off x="2329686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F5875-B490-78CF-3E6E-7548F876CAC6}"/>
              </a:ext>
            </a:extLst>
          </p:cNvPr>
          <p:cNvSpPr txBox="1"/>
          <p:nvPr/>
        </p:nvSpPr>
        <p:spPr>
          <a:xfrm>
            <a:off x="5147187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PowerPoint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5899A-1081-6C75-E92D-6592408659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25" y="1316817"/>
            <a:ext cx="1121613" cy="747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C4839-EAF3-949A-6EEC-B7F8707C0A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90" b="94350" l="9155" r="89789">
                        <a14:foregroundMark x1="32746" y1="45763" x2="32746" y2="45763"/>
                        <a14:foregroundMark x1="47887" y1="7345" x2="47887" y2="7345"/>
                        <a14:foregroundMark x1="53873" y1="3390" x2="53873" y2="3390"/>
                        <a14:foregroundMark x1="58803" y1="94350" x2="58803" y2="94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80" y="1417487"/>
            <a:ext cx="875778" cy="546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77E7-FB36-446D-5BB6-A5713DF504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800" y1="23200" x2="73800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2" y="3062946"/>
            <a:ext cx="765595" cy="765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8D2AE-438C-7901-912D-3A126249A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53" y="3131188"/>
            <a:ext cx="1057294" cy="594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2850-B88F-1ABE-160A-928A0C5B94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10" b="92655" l="9507" r="89789">
                        <a14:foregroundMark x1="62324" y1="7910" x2="62324" y2="7910"/>
                        <a14:foregroundMark x1="65141" y1="92655" x2="65141" y2="92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63" y="1429789"/>
            <a:ext cx="1021193" cy="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5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266-8EB7-B58D-01F3-422D1EF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continue to the app</a:t>
            </a:r>
          </a:p>
        </p:txBody>
      </p:sp>
    </p:spTree>
    <p:extLst>
      <p:ext uri="{BB962C8B-B14F-4D97-AF65-F5344CB8AC3E}">
        <p14:creationId xmlns:p14="http://schemas.microsoft.com/office/powerpoint/2010/main" val="198704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96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</vt:lpstr>
      <vt:lpstr>Biome</vt:lpstr>
      <vt:lpstr>Biome (Заглавия)</vt:lpstr>
      <vt:lpstr>Biome Light</vt:lpstr>
      <vt:lpstr>Calibri</vt:lpstr>
      <vt:lpstr>Segoe UI</vt:lpstr>
      <vt:lpstr>Office Theme</vt:lpstr>
      <vt:lpstr>Team</vt:lpstr>
      <vt:lpstr>Table of contents</vt:lpstr>
      <vt:lpstr>About the project</vt:lpstr>
      <vt:lpstr>Project goals</vt:lpstr>
      <vt:lpstr>Out team</vt:lpstr>
      <vt:lpstr>Software we used</vt:lpstr>
      <vt:lpstr>Lets continue to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2024-01-12T18:17:29Z</dcterms:modified>
</cp:coreProperties>
</file>